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27584" y="692696"/>
            <a:ext cx="3603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L. Pirandello</a:t>
            </a:r>
          </a:p>
          <a:p>
            <a:r>
              <a:rPr lang="it-IT" sz="3200" dirty="0" err="1" smtClean="0">
                <a:solidFill>
                  <a:schemeClr val="bg1"/>
                </a:solidFill>
              </a:rPr>
              <a:t>Ciaula</a:t>
            </a:r>
            <a:r>
              <a:rPr lang="it-IT" sz="3200" dirty="0" smtClean="0">
                <a:solidFill>
                  <a:schemeClr val="bg1"/>
                </a:solidFill>
              </a:rPr>
              <a:t> scopre la luna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5433"/>
          <a:stretch>
            <a:fillRect/>
          </a:stretch>
        </p:blipFill>
        <p:spPr bwMode="auto">
          <a:xfrm>
            <a:off x="0" y="0"/>
            <a:ext cx="9334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terrainagonia.files.wordpress.com/2008/05/tanzan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4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597666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mw2.google.com/mw-panoramio/photos/medium/82802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7294" cy="6858000"/>
          </a:xfrm>
          <a:prstGeom prst="rect">
            <a:avLst/>
          </a:prstGeom>
          <a:noFill/>
        </p:spPr>
      </p:pic>
      <p:grpSp>
        <p:nvGrpSpPr>
          <p:cNvPr id="16" name="Gruppo 15"/>
          <p:cNvGrpSpPr/>
          <p:nvPr/>
        </p:nvGrpSpPr>
        <p:grpSpPr>
          <a:xfrm>
            <a:off x="755576" y="3717032"/>
            <a:ext cx="7848872" cy="3140968"/>
            <a:chOff x="683568" y="1062159"/>
            <a:chExt cx="7848872" cy="5175153"/>
          </a:xfrm>
        </p:grpSpPr>
        <p:sp>
          <p:nvSpPr>
            <p:cNvPr id="5" name="Trapezio 4"/>
            <p:cNvSpPr/>
            <p:nvPr/>
          </p:nvSpPr>
          <p:spPr>
            <a:xfrm>
              <a:off x="683568" y="1772816"/>
              <a:ext cx="7848872" cy="4464496"/>
            </a:xfrm>
            <a:prstGeom prst="trapezoid">
              <a:avLst/>
            </a:prstGeom>
            <a:gradFill flip="none" rotWithShape="1">
              <a:gsLst>
                <a:gs pos="0">
                  <a:schemeClr val="tx2">
                    <a:lumMod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usione 3"/>
            <p:cNvSpPr/>
            <p:nvPr/>
          </p:nvSpPr>
          <p:spPr>
            <a:xfrm rot="10800000">
              <a:off x="1907704" y="1772816"/>
              <a:ext cx="5400600" cy="4032448"/>
            </a:xfrm>
            <a:prstGeom prst="flowChartMerg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7236296" y="1772816"/>
              <a:ext cx="72008" cy="403244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V="1">
              <a:off x="1835696" y="1062159"/>
              <a:ext cx="72008" cy="470553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tangolo 13"/>
          <p:cNvSpPr/>
          <p:nvPr/>
        </p:nvSpPr>
        <p:spPr>
          <a:xfrm>
            <a:off x="-252536" y="4365104"/>
            <a:ext cx="9396536" cy="2492896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/>
          <p:nvPr/>
        </p:nvCxnSpPr>
        <p:spPr>
          <a:xfrm>
            <a:off x="2411760" y="61653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707904" y="486916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203848" y="530120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843808" y="573325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995936" y="458112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5157192"/>
            <a:ext cx="1080119" cy="14157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0000" contrast="30000"/>
          </a:blip>
          <a:srcRect/>
          <a:stretch>
            <a:fillRect/>
          </a:stretch>
        </p:blipFill>
        <p:spPr bwMode="auto">
          <a:xfrm flipH="1">
            <a:off x="2267744" y="2996952"/>
            <a:ext cx="1080119" cy="141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19571" y="0"/>
            <a:ext cx="8924429" cy="669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5"/>
          <p:cNvGrpSpPr/>
          <p:nvPr/>
        </p:nvGrpSpPr>
        <p:grpSpPr>
          <a:xfrm>
            <a:off x="755576" y="3837754"/>
            <a:ext cx="7848872" cy="3020247"/>
            <a:chOff x="683568" y="1772816"/>
            <a:chExt cx="7848872" cy="4464496"/>
          </a:xfrm>
        </p:grpSpPr>
        <p:sp>
          <p:nvSpPr>
            <p:cNvPr id="5" name="Trapezio 4"/>
            <p:cNvSpPr/>
            <p:nvPr/>
          </p:nvSpPr>
          <p:spPr>
            <a:xfrm>
              <a:off x="683568" y="1772816"/>
              <a:ext cx="7848872" cy="4464496"/>
            </a:xfrm>
            <a:prstGeom prst="trapezoid">
              <a:avLst/>
            </a:prstGeom>
            <a:gradFill flip="none" rotWithShape="1">
              <a:gsLst>
                <a:gs pos="0">
                  <a:schemeClr val="tx2">
                    <a:lumMod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usione 3"/>
            <p:cNvSpPr/>
            <p:nvPr/>
          </p:nvSpPr>
          <p:spPr>
            <a:xfrm rot="10800000">
              <a:off x="1907704" y="1772816"/>
              <a:ext cx="5400600" cy="4032448"/>
            </a:xfrm>
            <a:prstGeom prst="flowChartMerg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7236296" y="1772816"/>
              <a:ext cx="72008" cy="403244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tangolo 13"/>
          <p:cNvSpPr/>
          <p:nvPr/>
        </p:nvSpPr>
        <p:spPr>
          <a:xfrm>
            <a:off x="251520" y="3861048"/>
            <a:ext cx="9144000" cy="2996952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27784" y="2924944"/>
            <a:ext cx="1080119" cy="14157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5157192"/>
            <a:ext cx="1080119" cy="14157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cxnSp>
        <p:nvCxnSpPr>
          <p:cNvPr id="12" name="Connettore 2 11"/>
          <p:cNvCxnSpPr/>
          <p:nvPr/>
        </p:nvCxnSpPr>
        <p:spPr>
          <a:xfrm flipV="1">
            <a:off x="2051720" y="3429000"/>
            <a:ext cx="72008" cy="303929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411760" y="61653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707904" y="486916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3203848" y="530120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843808" y="573325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3995936" y="458112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654" y="-1251520"/>
            <a:ext cx="9334654" cy="81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o 10"/>
          <p:cNvGrpSpPr/>
          <p:nvPr/>
        </p:nvGrpSpPr>
        <p:grpSpPr>
          <a:xfrm>
            <a:off x="755576" y="4148353"/>
            <a:ext cx="7848872" cy="2709647"/>
            <a:chOff x="683568" y="1772816"/>
            <a:chExt cx="7848872" cy="4464496"/>
          </a:xfrm>
        </p:grpSpPr>
        <p:sp>
          <p:nvSpPr>
            <p:cNvPr id="12" name="Trapezio 11"/>
            <p:cNvSpPr/>
            <p:nvPr/>
          </p:nvSpPr>
          <p:spPr>
            <a:xfrm>
              <a:off x="683568" y="1772816"/>
              <a:ext cx="7848872" cy="4464496"/>
            </a:xfrm>
            <a:prstGeom prst="trapezoid">
              <a:avLst/>
            </a:prstGeom>
            <a:gradFill flip="none" rotWithShape="1">
              <a:gsLst>
                <a:gs pos="0">
                  <a:schemeClr val="tx2">
                    <a:lumMod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usione 12"/>
            <p:cNvSpPr/>
            <p:nvPr/>
          </p:nvSpPr>
          <p:spPr>
            <a:xfrm rot="10800000">
              <a:off x="1907704" y="1772816"/>
              <a:ext cx="5400600" cy="4032448"/>
            </a:xfrm>
            <a:prstGeom prst="flowChartMerg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7236296" y="1772816"/>
              <a:ext cx="72008" cy="403244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ttangolo 9"/>
          <p:cNvSpPr/>
          <p:nvPr/>
        </p:nvSpPr>
        <p:spPr>
          <a:xfrm>
            <a:off x="-252536" y="3861048"/>
            <a:ext cx="9396536" cy="2996952"/>
          </a:xfrm>
          <a:prstGeom prst="rect">
            <a:avLst/>
          </a:prstGeom>
          <a:solidFill>
            <a:srgbClr val="000000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2411760" y="6165304"/>
            <a:ext cx="504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707904" y="4869160"/>
            <a:ext cx="504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203848" y="5301208"/>
            <a:ext cx="504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843808" y="5733256"/>
            <a:ext cx="504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995936" y="458112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flipH="1">
            <a:off x="3347864" y="3284984"/>
            <a:ext cx="1080119" cy="14157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cxnSp>
        <p:nvCxnSpPr>
          <p:cNvPr id="23" name="Connettore 2 22"/>
          <p:cNvCxnSpPr/>
          <p:nvPr/>
        </p:nvCxnSpPr>
        <p:spPr>
          <a:xfrm flipV="1">
            <a:off x="4644008" y="3645024"/>
            <a:ext cx="72008" cy="285594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</Words>
  <Application>Microsoft Office PowerPoint</Application>
  <PresentationFormat>Presentazione su schermo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Roberto Crosio</cp:lastModifiedBy>
  <cp:revision>5</cp:revision>
  <dcterms:modified xsi:type="dcterms:W3CDTF">2013-04-09T22:20:57Z</dcterms:modified>
</cp:coreProperties>
</file>