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61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94" y="476672"/>
            <a:ext cx="831064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72" y="476672"/>
            <a:ext cx="854581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2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94" y="0"/>
            <a:ext cx="91043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87" y="0"/>
            <a:ext cx="92030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58" y="0"/>
            <a:ext cx="90890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346" y="-9835"/>
            <a:ext cx="9215346" cy="686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622" y="404664"/>
            <a:ext cx="8806756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503425" cy="563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12" y="0"/>
            <a:ext cx="91680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95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192" y="0"/>
            <a:ext cx="92451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59" y="-1"/>
            <a:ext cx="9099241" cy="685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6725" y="0"/>
            <a:ext cx="92502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Presentazione su schermo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Roberto Crosio</cp:lastModifiedBy>
  <cp:revision>5</cp:revision>
  <dcterms:modified xsi:type="dcterms:W3CDTF">2014-02-20T21:23:14Z</dcterms:modified>
</cp:coreProperties>
</file>