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4D1C1B"/>
    <a:srgbClr val="86824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23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8A0E5-D368-49D6-A6DC-A92DF7932992}" type="datetimeFigureOut">
              <a:rPr lang="it-IT" smtClean="0"/>
              <a:pPr/>
              <a:t>04/02/2013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4B935-45B7-456C-806C-72AD24CAB1A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4B935-45B7-456C-806C-72AD24CAB1A6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4B935-45B7-456C-806C-72AD24CAB1A6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4B935-45B7-456C-806C-72AD24CAB1A6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4B935-45B7-456C-806C-72AD24CAB1A6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4B935-45B7-456C-806C-72AD24CAB1A6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4B935-45B7-456C-806C-72AD24CAB1A6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4459-6BF5-4503-88EB-655B2D258D29}" type="datetimeFigureOut">
              <a:rPr lang="it-IT" smtClean="0"/>
              <a:pPr/>
              <a:t>04/02/2013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CED1-96B3-4DBF-B5D8-5D2AEA44AA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4459-6BF5-4503-88EB-655B2D258D29}" type="datetimeFigureOut">
              <a:rPr lang="it-IT" smtClean="0"/>
              <a:pPr/>
              <a:t>04/02/2013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CED1-96B3-4DBF-B5D8-5D2AEA44AA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4459-6BF5-4503-88EB-655B2D258D29}" type="datetimeFigureOut">
              <a:rPr lang="it-IT" smtClean="0"/>
              <a:pPr/>
              <a:t>04/02/2013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CED1-96B3-4DBF-B5D8-5D2AEA44AA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4459-6BF5-4503-88EB-655B2D258D29}" type="datetimeFigureOut">
              <a:rPr lang="it-IT" smtClean="0"/>
              <a:pPr/>
              <a:t>04/02/2013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CED1-96B3-4DBF-B5D8-5D2AEA44AA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4459-6BF5-4503-88EB-655B2D258D29}" type="datetimeFigureOut">
              <a:rPr lang="it-IT" smtClean="0"/>
              <a:pPr/>
              <a:t>04/02/2013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CED1-96B3-4DBF-B5D8-5D2AEA44AA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4459-6BF5-4503-88EB-655B2D258D29}" type="datetimeFigureOut">
              <a:rPr lang="it-IT" smtClean="0"/>
              <a:pPr/>
              <a:t>04/02/2013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CED1-96B3-4DBF-B5D8-5D2AEA44AA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4459-6BF5-4503-88EB-655B2D258D29}" type="datetimeFigureOut">
              <a:rPr lang="it-IT" smtClean="0"/>
              <a:pPr/>
              <a:t>04/02/2013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CED1-96B3-4DBF-B5D8-5D2AEA44AA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4459-6BF5-4503-88EB-655B2D258D29}" type="datetimeFigureOut">
              <a:rPr lang="it-IT" smtClean="0"/>
              <a:pPr/>
              <a:t>04/02/2013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CED1-96B3-4DBF-B5D8-5D2AEA44AA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4459-6BF5-4503-88EB-655B2D258D29}" type="datetimeFigureOut">
              <a:rPr lang="it-IT" smtClean="0"/>
              <a:pPr/>
              <a:t>04/02/2013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CED1-96B3-4DBF-B5D8-5D2AEA44AA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4459-6BF5-4503-88EB-655B2D258D29}" type="datetimeFigureOut">
              <a:rPr lang="it-IT" smtClean="0"/>
              <a:pPr/>
              <a:t>04/02/2013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CED1-96B3-4DBF-B5D8-5D2AEA44AA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4459-6BF5-4503-88EB-655B2D258D29}" type="datetimeFigureOut">
              <a:rPr lang="it-IT" smtClean="0"/>
              <a:pPr/>
              <a:t>04/02/2013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CED1-96B3-4DBF-B5D8-5D2AEA44AA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4459-6BF5-4503-88EB-655B2D258D29}" type="datetimeFigureOut">
              <a:rPr lang="it-IT" smtClean="0"/>
              <a:pPr/>
              <a:t>04/02/2013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DCED1-96B3-4DBF-B5D8-5D2AEA44AAF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_roberto-crosio.net\1_PASCOLI\lettura%20mia.mp3" TargetMode="External"/><Relationship Id="rId1" Type="http://schemas.openxmlformats.org/officeDocument/2006/relationships/audio" Target="file:///C:\_roberto-crosio.net\1_PASCOLI\Debussy_prelude_Canope%20(Debussy)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_roberto-crosio.net\1_PASCOLI\prima%20strofa1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_roberto-crosio.net\1_PASCOLI\seconda%20strofa1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_roberto-crosio.net\1_PASCOLI\ultima%20quartina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_roberto-crosio.net\1_PASCOLI\COMMENTO%20LAVANDARE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1923"/>
          <a:stretch>
            <a:fillRect/>
          </a:stretch>
        </p:blipFill>
        <p:spPr bwMode="auto">
          <a:xfrm>
            <a:off x="0" y="0"/>
            <a:ext cx="920621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ttore 1 5"/>
          <p:cNvCxnSpPr/>
          <p:nvPr/>
        </p:nvCxnSpPr>
        <p:spPr>
          <a:xfrm>
            <a:off x="4067944" y="4869160"/>
            <a:ext cx="0" cy="19888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H="1">
            <a:off x="0" y="3284984"/>
            <a:ext cx="226774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5652120" y="2996952"/>
            <a:ext cx="349188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139952" y="0"/>
            <a:ext cx="0" cy="19888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0" y="0"/>
            <a:ext cx="5181355" cy="769441"/>
          </a:xfrm>
          <a:prstGeom prst="rect">
            <a:avLst/>
          </a:prstGeom>
          <a:solidFill>
            <a:srgbClr val="4D1C1B">
              <a:alpha val="92157"/>
            </a:srgbClr>
          </a:solidFill>
        </p:spPr>
        <p:txBody>
          <a:bodyPr wrap="none" rtlCol="0">
            <a:spAutoFit/>
          </a:bodyPr>
          <a:lstStyle/>
          <a:p>
            <a:r>
              <a:rPr lang="it-IT" sz="4400" b="1" i="1" dirty="0" smtClean="0">
                <a:solidFill>
                  <a:schemeClr val="bg1"/>
                </a:solidFill>
              </a:rPr>
              <a:t>G. Pascoli, </a:t>
            </a:r>
            <a:r>
              <a:rPr lang="it-IT" sz="4400" b="1" i="1" dirty="0" err="1" smtClean="0">
                <a:solidFill>
                  <a:schemeClr val="bg1"/>
                </a:solidFill>
              </a:rPr>
              <a:t>Lavandare</a:t>
            </a:r>
            <a:endParaRPr lang="it-IT" sz="4400" b="1" i="1" dirty="0">
              <a:solidFill>
                <a:schemeClr val="bg1"/>
              </a:solidFill>
            </a:endParaRPr>
          </a:p>
        </p:txBody>
      </p:sp>
      <p:pic>
        <p:nvPicPr>
          <p:cNvPr id="20" name="Debussy_prelude_Canope (Debussy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468544" y="6553200"/>
            <a:ext cx="304800" cy="304800"/>
          </a:xfrm>
          <a:prstGeom prst="rect">
            <a:avLst/>
          </a:prstGeom>
        </p:spPr>
      </p:pic>
      <p:pic>
        <p:nvPicPr>
          <p:cNvPr id="10" name="lettura mi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595320" y="6309320"/>
            <a:ext cx="548680" cy="54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73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265" y="0"/>
            <a:ext cx="93605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ttore 1 2"/>
          <p:cNvCxnSpPr>
            <a:stCxn id="2050" idx="1"/>
            <a:endCxn id="2050" idx="3"/>
          </p:cNvCxnSpPr>
          <p:nvPr/>
        </p:nvCxnSpPr>
        <p:spPr>
          <a:xfrm>
            <a:off x="-108265" y="3429000"/>
            <a:ext cx="9360531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4716016" y="3429000"/>
            <a:ext cx="0" cy="3429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rima strofa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32452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1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585"/>
            <a:ext cx="9144000" cy="683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econda strofa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39653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874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ultima quarti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54055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245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MMENTO LAVANDAR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6456" y="6381328"/>
            <a:ext cx="476672" cy="47667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>
            <a:off x="694458" y="4077072"/>
            <a:ext cx="1429270" cy="100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5157192"/>
            <a:ext cx="6572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5157192"/>
            <a:ext cx="631031" cy="93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 cstate="print"/>
          <a:srcRect t="20855"/>
          <a:stretch>
            <a:fillRect/>
          </a:stretch>
        </p:blipFill>
        <p:spPr bwMode="auto">
          <a:xfrm>
            <a:off x="5292080" y="1484784"/>
            <a:ext cx="12961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71632" y="2996953"/>
            <a:ext cx="830792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683568" y="4077072"/>
            <a:ext cx="144016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2195736" y="5157192"/>
            <a:ext cx="648072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5292080" y="1484784"/>
            <a:ext cx="1296144" cy="72008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995936" y="2996952"/>
            <a:ext cx="792088" cy="93610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2195736" y="5157192"/>
            <a:ext cx="6192688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4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4" fill="hold" grpId="0" nodeType="withEffect">
                                  <p:stCondLst>
                                    <p:cond delay="6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8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10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grpId="0" nodeType="withEffect">
                                  <p:stCondLst>
                                    <p:cond delay="10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06"/>
            <a:ext cx="9147211" cy="68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po 11"/>
          <p:cNvGrpSpPr/>
          <p:nvPr/>
        </p:nvGrpSpPr>
        <p:grpSpPr>
          <a:xfrm>
            <a:off x="6228184" y="3140968"/>
            <a:ext cx="2915816" cy="3216553"/>
            <a:chOff x="6228184" y="3140968"/>
            <a:chExt cx="2915816" cy="321655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8184" y="3140968"/>
              <a:ext cx="2915816" cy="2078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CasellaDiTesto 6"/>
            <p:cNvSpPr txBox="1"/>
            <p:nvPr/>
          </p:nvSpPr>
          <p:spPr>
            <a:xfrm>
              <a:off x="6512382" y="5157192"/>
              <a:ext cx="263161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3600" b="1" dirty="0" smtClean="0">
                  <a:solidFill>
                    <a:schemeClr val="bg1"/>
                  </a:solidFill>
                </a:rPr>
                <a:t>L’abbandono</a:t>
              </a:r>
              <a:br>
                <a:rPr lang="it-IT" sz="3600" b="1" dirty="0" smtClean="0">
                  <a:solidFill>
                    <a:schemeClr val="bg1"/>
                  </a:solidFill>
                </a:rPr>
              </a:br>
              <a:r>
                <a:rPr lang="it-IT" sz="3600" b="1" dirty="0" smtClean="0">
                  <a:solidFill>
                    <a:schemeClr val="bg1"/>
                  </a:solidFill>
                </a:rPr>
                <a:t>simbolico</a:t>
              </a:r>
              <a:endParaRPr lang="it-IT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-1" y="3933056"/>
            <a:ext cx="3705887" cy="2924945"/>
            <a:chOff x="-1" y="3933056"/>
            <a:chExt cx="3705887" cy="2924945"/>
          </a:xfrm>
        </p:grpSpPr>
        <p:pic>
          <p:nvPicPr>
            <p:cNvPr id="1030" name="Picture 6" descr="http://t2.gstatic.com/images?q=tbn:ANd9GcTB7faibBkejHoXcpGu3fzqVYW-bCXBseOzLWoi7EmkUysVN_6l1QgFLwxqi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" y="4653137"/>
              <a:ext cx="2943605" cy="2204864"/>
            </a:xfrm>
            <a:prstGeom prst="rect">
              <a:avLst/>
            </a:prstGeom>
            <a:noFill/>
          </p:spPr>
        </p:pic>
        <p:sp>
          <p:nvSpPr>
            <p:cNvPr id="8" name="CasellaDiTesto 7"/>
            <p:cNvSpPr txBox="1"/>
            <p:nvPr/>
          </p:nvSpPr>
          <p:spPr>
            <a:xfrm>
              <a:off x="0" y="3933056"/>
              <a:ext cx="37058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b="1" dirty="0" smtClean="0">
                  <a:solidFill>
                    <a:schemeClr val="bg1"/>
                  </a:solidFill>
                </a:rPr>
                <a:t>Canto nostalgico</a:t>
              </a:r>
              <a:endParaRPr lang="it-IT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0" y="0"/>
            <a:ext cx="3673570" cy="3560822"/>
            <a:chOff x="0" y="0"/>
            <a:chExt cx="3673570" cy="356082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3018393" cy="2924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CasellaDiTesto 8"/>
            <p:cNvSpPr txBox="1"/>
            <p:nvPr/>
          </p:nvSpPr>
          <p:spPr>
            <a:xfrm>
              <a:off x="0" y="2852936"/>
              <a:ext cx="36735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b="1" dirty="0" smtClean="0">
                  <a:solidFill>
                    <a:schemeClr val="bg1"/>
                  </a:solidFill>
                </a:rPr>
                <a:t>Fluire del tempo</a:t>
              </a:r>
              <a:endParaRPr lang="it-IT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4192708" y="0"/>
            <a:ext cx="4951292" cy="3056766"/>
            <a:chOff x="4192708" y="0"/>
            <a:chExt cx="4951292" cy="3056766"/>
          </a:xfrm>
        </p:grpSpPr>
        <p:pic>
          <p:nvPicPr>
            <p:cNvPr id="1032" name="Picture 8" descr="http://1.bp.blogspot.com/-DClnkNcTK3g/UIcCCn3EeoI/AAAAAAAAkR8/Hd_7Wt_kDGM/s1600/tommasi-emigranti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28184" y="0"/>
              <a:ext cx="2915816" cy="2413447"/>
            </a:xfrm>
            <a:prstGeom prst="rect">
              <a:avLst/>
            </a:prstGeom>
            <a:noFill/>
          </p:spPr>
        </p:pic>
        <p:sp>
          <p:nvSpPr>
            <p:cNvPr id="10" name="CasellaDiTesto 9"/>
            <p:cNvSpPr txBox="1"/>
            <p:nvPr/>
          </p:nvSpPr>
          <p:spPr>
            <a:xfrm>
              <a:off x="4192708" y="2348880"/>
              <a:ext cx="49512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b="1" dirty="0" smtClean="0">
                  <a:solidFill>
                    <a:schemeClr val="bg1"/>
                  </a:solidFill>
                </a:rPr>
                <a:t>Partenza senza ritorno</a:t>
              </a:r>
              <a:endParaRPr lang="it-IT" sz="40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6" name="Connettore 2 15"/>
          <p:cNvCxnSpPr/>
          <p:nvPr/>
        </p:nvCxnSpPr>
        <p:spPr>
          <a:xfrm flipV="1">
            <a:off x="2195736" y="4869160"/>
            <a:ext cx="5256584" cy="936104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20</Words>
  <Application>Microsoft Office PowerPoint</Application>
  <PresentationFormat>Presentazione su schermo (4:3)</PresentationFormat>
  <Paragraphs>11</Paragraphs>
  <Slides>6</Slides>
  <Notes>6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Roberto Crosio</dc:creator>
  <cp:lastModifiedBy>Roberto Crosio</cp:lastModifiedBy>
  <cp:revision>37</cp:revision>
  <dcterms:created xsi:type="dcterms:W3CDTF">2013-02-03T15:24:15Z</dcterms:created>
  <dcterms:modified xsi:type="dcterms:W3CDTF">2013-02-04T01:44:12Z</dcterms:modified>
</cp:coreProperties>
</file>