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7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10000" contrast="40000"/>
          </a:blip>
          <a:srcRect/>
          <a:stretch>
            <a:fillRect/>
          </a:stretch>
        </p:blipFill>
        <p:spPr bwMode="auto">
          <a:xfrm>
            <a:off x="947738" y="571480"/>
            <a:ext cx="7248525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/>
          <a:stretch>
            <a:fillRect/>
          </a:stretch>
        </p:blipFill>
        <p:spPr bwMode="auto">
          <a:xfrm>
            <a:off x="378225" y="714356"/>
            <a:ext cx="849791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3563" r="5489" b="5063"/>
          <a:stretch>
            <a:fillRect/>
          </a:stretch>
        </p:blipFill>
        <p:spPr bwMode="auto">
          <a:xfrm>
            <a:off x="1" y="0"/>
            <a:ext cx="90440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2830" t="6849" r="5660" b="16438"/>
          <a:stretch>
            <a:fillRect/>
          </a:stretch>
        </p:blipFill>
        <p:spPr bwMode="auto">
          <a:xfrm>
            <a:off x="81611" y="214290"/>
            <a:ext cx="90330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3571" t="2532" r="6250" b="6329"/>
          <a:stretch>
            <a:fillRect/>
          </a:stretch>
        </p:blipFill>
        <p:spPr bwMode="auto">
          <a:xfrm>
            <a:off x="428596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3125" t="5208" r="3125" b="16666"/>
          <a:stretch>
            <a:fillRect/>
          </a:stretch>
        </p:blipFill>
        <p:spPr bwMode="auto">
          <a:xfrm>
            <a:off x="0" y="214290"/>
            <a:ext cx="9144000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9631" t="14569" r="11756" b="13907"/>
          <a:stretch>
            <a:fillRect/>
          </a:stretch>
        </p:blipFill>
        <p:spPr bwMode="auto">
          <a:xfrm>
            <a:off x="242063" y="880401"/>
            <a:ext cx="8616217" cy="476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8108" t="6757" r="10319" b="10811"/>
          <a:stretch>
            <a:fillRect/>
          </a:stretch>
        </p:blipFill>
        <p:spPr bwMode="auto">
          <a:xfrm>
            <a:off x="357158" y="284007"/>
            <a:ext cx="8072494" cy="60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30000"/>
          </a:blip>
          <a:srcRect l="3125" t="12273" r="5255" b="19819"/>
          <a:stretch>
            <a:fillRect/>
          </a:stretch>
        </p:blipFill>
        <p:spPr bwMode="auto">
          <a:xfrm>
            <a:off x="473046" y="285728"/>
            <a:ext cx="846461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2071678"/>
            <a:ext cx="8380564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800" b="1" i="1" dirty="0" smtClean="0"/>
              <a:t>Come riconoscere </a:t>
            </a:r>
          </a:p>
          <a:p>
            <a:pPr algn="ctr"/>
            <a:r>
              <a:rPr lang="it-IT" sz="4800" b="1" i="1" dirty="0" smtClean="0"/>
              <a:t>un apprendimento competente?</a:t>
            </a:r>
            <a:endParaRPr lang="it-IT" sz="48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/>
          <a:stretch>
            <a:fillRect/>
          </a:stretch>
        </p:blipFill>
        <p:spPr bwMode="auto">
          <a:xfrm>
            <a:off x="592735" y="642918"/>
            <a:ext cx="7856496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2010" t="2273" r="3564" b="6818"/>
          <a:stretch>
            <a:fillRect/>
          </a:stretch>
        </p:blipFill>
        <p:spPr bwMode="auto">
          <a:xfrm>
            <a:off x="0" y="0"/>
            <a:ext cx="9144000" cy="670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2752" t="3659" r="3670" b="2439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10000" contrast="40000"/>
          </a:blip>
          <a:srcRect l="4832" t="4762" r="4832" b="11905"/>
          <a:stretch>
            <a:fillRect/>
          </a:stretch>
        </p:blipFill>
        <p:spPr bwMode="auto">
          <a:xfrm>
            <a:off x="285720" y="285728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4410" t="4762" r="5224" b="10714"/>
          <a:stretch>
            <a:fillRect/>
          </a:stretch>
        </p:blipFill>
        <p:spPr bwMode="auto">
          <a:xfrm>
            <a:off x="285720" y="214290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grayscl/>
            <a:lum contrast="40000"/>
          </a:blip>
          <a:srcRect l="4698" t="2321" r="4033" b="18756"/>
          <a:stretch>
            <a:fillRect/>
          </a:stretch>
        </p:blipFill>
        <p:spPr bwMode="auto">
          <a:xfrm>
            <a:off x="214282" y="214290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ttore 1 3"/>
          <p:cNvCxnSpPr/>
          <p:nvPr/>
        </p:nvCxnSpPr>
        <p:spPr>
          <a:xfrm>
            <a:off x="6929454" y="1643050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214414" y="2143116"/>
            <a:ext cx="1928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2071678"/>
            <a:ext cx="8380564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4800" b="1" i="1" dirty="0" smtClean="0"/>
              <a:t>Come è fatto </a:t>
            </a:r>
            <a:br>
              <a:rPr lang="it-IT" sz="4800" b="1" i="1" dirty="0" smtClean="0"/>
            </a:br>
            <a:r>
              <a:rPr lang="it-IT" sz="4800" b="1" i="1" dirty="0" smtClean="0"/>
              <a:t>un apprendimento competente?</a:t>
            </a:r>
            <a:endParaRPr lang="it-IT" sz="48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</Words>
  <PresentationFormat>Presentazione su schermo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IO</cp:lastModifiedBy>
  <cp:revision>3</cp:revision>
  <dcterms:modified xsi:type="dcterms:W3CDTF">2014-02-13T23:08:23Z</dcterms:modified>
</cp:coreProperties>
</file>