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5" y="0"/>
            <a:ext cx="9201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147" y="0"/>
            <a:ext cx="9218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916" y="0"/>
            <a:ext cx="92189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344" t="29789" r="19165" b="13010"/>
          <a:stretch>
            <a:fillRect/>
          </a:stretch>
        </p:blipFill>
        <p:spPr bwMode="auto">
          <a:xfrm>
            <a:off x="0" y="0"/>
            <a:ext cx="9204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" y="0"/>
            <a:ext cx="91137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074" y="0"/>
            <a:ext cx="90642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Presentazione su schermo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Roberto Crosio</cp:lastModifiedBy>
  <cp:revision>2</cp:revision>
  <dcterms:modified xsi:type="dcterms:W3CDTF">2014-02-20T21:39:18Z</dcterms:modified>
</cp:coreProperties>
</file>